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2" r:id="rId2"/>
    <p:sldId id="259" r:id="rId3"/>
    <p:sldId id="264" r:id="rId4"/>
    <p:sldId id="260" r:id="rId5"/>
    <p:sldId id="263" r:id="rId6"/>
    <p:sldId id="265" r:id="rId7"/>
  </p:sldIdLst>
  <p:sldSz cx="13003213" cy="6162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95" userDrawn="1">
          <p15:clr>
            <a:srgbClr val="A4A3A4"/>
          </p15:clr>
        </p15:guide>
        <p15:guide id="2" orient="horz" pos="1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76" y="752"/>
      </p:cViewPr>
      <p:guideLst>
        <p:guide pos="4095"/>
        <p:guide orient="horz" pos="1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1E04-B173-F043-84A8-835FF6DF15AB}" type="datetimeFigureOut">
              <a:rPr lang="en-DE" smtClean="0"/>
              <a:t>26.08.22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1143000"/>
            <a:ext cx="6508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D4343-FFF9-2943-93CD-75FB1AF3C05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858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DKG_Alarmstufe ROT_Twitter-Kachel_1080x512_Opt.1_v1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D4343-FFF9-2943-93CD-75FB1AF3C055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3783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DKG_Alarmstufe ROT_Twitter-Kachel_1080x512_Opt.1_v2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D4343-FFF9-2943-93CD-75FB1AF3C055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817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DKG_Alarmstufe ROT_Twitter-Kachel_1080x512_Opt.1_v3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D4343-FFF9-2943-93CD-75FB1AF3C055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5876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DKG_Alarmstufe ROT_Twitter-Kachel_1080x512_Opt.2_v1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D4343-FFF9-2943-93CD-75FB1AF3C055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1820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DKG_Alarmstufe ROT_Twitter-Kachel_1080x512_Opt.2_v2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D4343-FFF9-2943-93CD-75FB1AF3C055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767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DKG_Alarmstufe ROT_Twitter-Kachel_1080x512_Opt.2_v3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D4343-FFF9-2943-93CD-75FB1AF3C055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6383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721CD8-D826-317D-FE5A-9BE65A33D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3003213" cy="6162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08388-2873-5916-FEBC-63A22BE2E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529" y="2100180"/>
            <a:ext cx="5399113" cy="1138973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B669D93-638C-CC14-CAE8-A8F17209B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17" y="3642754"/>
            <a:ext cx="5817821" cy="891586"/>
          </a:xfrm>
        </p:spPr>
        <p:txBody>
          <a:bodyPr wrap="none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 typeface="+mj-lt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Deutsche </a:t>
            </a:r>
          </a:p>
          <a:p>
            <a:r>
              <a:rPr lang="en-GB" dirty="0"/>
              <a:t>Krankenhausgesellschaft e.V.</a:t>
            </a:r>
            <a:endParaRPr lang="en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E5C6-8676-B9C1-AEA6-51C16B561B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06" y="553733"/>
            <a:ext cx="3081130" cy="10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E227B-E770-DD4E-A559-5108E7052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3003213" cy="6162674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D5105EA-5614-41DC-52B3-10C52D9CC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017" y="1936330"/>
            <a:ext cx="5817821" cy="891586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sz="4400" b="1" dirty="0">
                <a:solidFill>
                  <a:schemeClr val="bg1"/>
                </a:solidFill>
              </a:rPr>
              <a:t>Alarmstufe </a:t>
            </a:r>
            <a:r>
              <a:rPr lang="en-GB" sz="4400" b="1" dirty="0">
                <a:solidFill>
                  <a:srgbClr val="E9393D"/>
                </a:solidFill>
              </a:rPr>
              <a:t>ROT</a:t>
            </a:r>
            <a:r>
              <a:rPr lang="en-GB" sz="4400" b="1" dirty="0">
                <a:solidFill>
                  <a:schemeClr val="bg1"/>
                </a:solidFill>
              </a:rPr>
              <a:t>:</a:t>
            </a:r>
            <a:endParaRPr lang="en-DE" sz="4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550E985-3D93-780F-903C-FBFB7329DD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17" y="2771800"/>
            <a:ext cx="5817821" cy="163569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Lorem ipsum dolor sit amet, cons ecte tuer adipiscing elit. Aenean commodo ligula eget dolor. Aenean massaet magnis dis parturient montes, ridiculus.</a:t>
            </a:r>
            <a:endParaRPr lang="en-DE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96249-4E05-90C6-C33E-1DC7E2620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106" y="553733"/>
            <a:ext cx="3081130" cy="10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A0670-44FB-4CD1-9D8B-D0D6D8C51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3003213" cy="6162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96249-4E05-90C6-C33E-1DC7E2620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106" y="553733"/>
            <a:ext cx="3081130" cy="1017355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D40CC9B-B416-399A-5E0D-43FC99166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017" y="2038780"/>
            <a:ext cx="6689743" cy="2335010"/>
          </a:xfrm>
        </p:spPr>
        <p:txBody>
          <a:bodyPr wrap="square">
            <a:no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buFont typeface="+mj-lt"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Lorem ipsum dolor sit amet, cons ecte tuer adipiscing elit. Aenean commodo ligula eget dolor.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0991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56B9AF-C146-CF29-BB6A-98D093645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0"/>
            <a:ext cx="13003210" cy="61644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D733668-A441-CC3F-7EEC-50C75FFD7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17" y="3642754"/>
            <a:ext cx="5817821" cy="891586"/>
          </a:xfrm>
        </p:spPr>
        <p:txBody>
          <a:bodyPr wrap="none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 typeface="+mj-lt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Deutsche </a:t>
            </a:r>
          </a:p>
          <a:p>
            <a:r>
              <a:rPr lang="en-GB" dirty="0"/>
              <a:t>Krankenhausgesellschaft e.V.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455F1-C052-9CBD-D735-82130A40F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529" y="2100180"/>
            <a:ext cx="5399113" cy="1138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B929C2-26DB-2AFE-BAF6-388D1E410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06" y="553733"/>
            <a:ext cx="3081130" cy="10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56B9AF-C146-CF29-BB6A-98D093645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0"/>
            <a:ext cx="13003210" cy="6164485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33D8681-D39C-0A88-5E5A-D593CE78A2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17" y="2771800"/>
            <a:ext cx="5817821" cy="163569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Lorem ipsum dolor sit amet, cons ecte tuer adipiscing elit. Aenean commodo ligula eget dolor. Aenean massaet magnis dis parturient montes, ridiculus.</a:t>
            </a:r>
            <a:endParaRPr lang="en-DE" sz="2400" b="1" dirty="0">
              <a:solidFill>
                <a:schemeClr val="bg1"/>
              </a:solidFill>
            </a:endParaRP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2F94622-9F20-FFC4-FBA8-89D5611E0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017" y="1936330"/>
            <a:ext cx="5817821" cy="891586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sz="4400" b="1" dirty="0">
                <a:solidFill>
                  <a:schemeClr val="bg1"/>
                </a:solidFill>
              </a:rPr>
              <a:t>Alarmstufe </a:t>
            </a:r>
            <a:r>
              <a:rPr lang="en-GB" sz="4400" b="1" dirty="0">
                <a:solidFill>
                  <a:srgbClr val="E9393D"/>
                </a:solidFill>
              </a:rPr>
              <a:t>ROT</a:t>
            </a:r>
            <a:r>
              <a:rPr lang="en-GB" sz="4400" b="1" dirty="0">
                <a:solidFill>
                  <a:schemeClr val="bg1"/>
                </a:solidFill>
              </a:rPr>
              <a:t>:</a:t>
            </a:r>
            <a:endParaRPr lang="en-DE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70431-174C-F143-0797-F0FFD2997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106" y="553733"/>
            <a:ext cx="3081130" cy="10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8D14C5-4FFD-A5B8-5A92-FF786C37D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0"/>
            <a:ext cx="13003210" cy="6164485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A0D35-BC0A-F674-0617-EC161A5EB3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017" y="2038780"/>
            <a:ext cx="6689743" cy="2335010"/>
          </a:xfrm>
        </p:spPr>
        <p:txBody>
          <a:bodyPr wrap="square">
            <a:no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buFont typeface="+mj-lt"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Lorem ipsum dolor sit amet, cons ecte tuer adipiscing elit. Aenean commodo ligula eget dolor. 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7DDC9-810B-2985-2418-9F795E5D6D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106" y="553733"/>
            <a:ext cx="3081130" cy="10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28106"/>
            <a:ext cx="11215271" cy="119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640527"/>
            <a:ext cx="11215271" cy="391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5711887"/>
            <a:ext cx="2925723" cy="32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63A8-B562-724A-B419-CC080FBC433F}" type="datetimeFigureOut">
              <a:rPr lang="en-DE" smtClean="0"/>
              <a:t>26.08.22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5711887"/>
            <a:ext cx="4388584" cy="32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5711887"/>
            <a:ext cx="2925723" cy="32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086B-D4D5-7848-A552-673D404998C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52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2" r:id="rId3"/>
    <p:sldLayoutId id="2147483685" r:id="rId4"/>
    <p:sldLayoutId id="2147483691" r:id="rId5"/>
    <p:sldLayoutId id="2147483693" r:id="rId6"/>
  </p:sldLayoutIdLst>
  <p:txStyles>
    <p:titleStyle>
      <a:lvl1pPr algn="l" defTabSz="821680" rtl="0" eaLnBrk="1" latinLnBrk="0" hangingPunct="1">
        <a:lnSpc>
          <a:spcPct val="90000"/>
        </a:lnSpc>
        <a:spcBef>
          <a:spcPct val="0"/>
        </a:spcBef>
        <a:buNone/>
        <a:defRPr sz="3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420" indent="-205420" algn="l" defTabSz="821680" rtl="0" eaLnBrk="1" latinLnBrk="0" hangingPunct="1">
        <a:lnSpc>
          <a:spcPct val="90000"/>
        </a:lnSpc>
        <a:spcBef>
          <a:spcPts val="899"/>
        </a:spcBef>
        <a:buFont typeface="Arial" panose="020B0604020202020204" pitchFamily="34" charset="0"/>
        <a:buChar char="•"/>
        <a:defRPr sz="2516" kern="1200">
          <a:solidFill>
            <a:schemeClr val="tx1"/>
          </a:solidFill>
          <a:latin typeface="+mn-lt"/>
          <a:ea typeface="+mn-ea"/>
          <a:cs typeface="+mn-cs"/>
        </a:defRPr>
      </a:lvl1pPr>
      <a:lvl2pPr marL="61626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157" kern="1200">
          <a:solidFill>
            <a:schemeClr val="tx1"/>
          </a:solidFill>
          <a:latin typeface="+mn-lt"/>
          <a:ea typeface="+mn-ea"/>
          <a:cs typeface="+mn-cs"/>
        </a:defRPr>
      </a:lvl2pPr>
      <a:lvl3pPr marL="102710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43794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4pPr>
      <a:lvl5pPr marL="184878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5pPr>
      <a:lvl6pPr marL="225962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6pPr>
      <a:lvl7pPr marL="2670459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7pPr>
      <a:lvl8pPr marL="3081299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3492139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1pPr>
      <a:lvl2pPr marL="41084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2pPr>
      <a:lvl3pPr marL="82168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3pPr>
      <a:lvl4pPr marL="123252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4pPr>
      <a:lvl5pPr marL="164336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5pPr>
      <a:lvl6pPr marL="205420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6pPr>
      <a:lvl7pPr marL="246504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7pPr>
      <a:lvl8pPr marL="2875879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3286719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B177A4-E3B2-5EA3-38EB-2E32935D5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Deutsche </a:t>
            </a:r>
          </a:p>
          <a:p>
            <a:r>
              <a:rPr lang="en-GB" dirty="0"/>
              <a:t>Krankenhausgesellschaft e.V.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320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D1C54B-1D2B-9650-A7A6-44E4B9BD7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Alarmstufe </a:t>
            </a:r>
            <a:r>
              <a:rPr lang="en-GB" dirty="0">
                <a:solidFill>
                  <a:srgbClr val="E9393D"/>
                </a:solidFill>
              </a:rPr>
              <a:t>ROT</a:t>
            </a:r>
            <a:r>
              <a:rPr lang="en-GB" dirty="0"/>
              <a:t>:</a:t>
            </a:r>
            <a:endParaRPr lang="en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1ACAD-4782-561D-BF6F-6D35A01D3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Lorem ipsum dolor sit amet, cons ecte tuer adipiscing elit. Aenean commodo ligula eget dolor. Aenean massaet magnis dis parturient montes, ridiculus.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88923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977EEA-CAB3-92A0-52B4-34B830A61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Lorem ipsum dolor sit amet, cons ecte tuer adipiscing elit. Aenean commodo ligula eget dolor.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8279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EA04D-78FB-F8A0-A822-49DAA3538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100"/>
              </a:lnSpc>
            </a:pPr>
            <a:r>
              <a:rPr lang="en-GB" dirty="0"/>
              <a:t>Deutsche </a:t>
            </a:r>
          </a:p>
          <a:p>
            <a:pPr>
              <a:lnSpc>
                <a:spcPts val="3100"/>
              </a:lnSpc>
            </a:pPr>
            <a:r>
              <a:rPr lang="en-GB" dirty="0"/>
              <a:t>Krankenhausgesellschaft e.V.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5645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28194-319A-C70B-A109-58DE68902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Lorem ipsum dolor sit amet, cons ecte tuer adipiscing elit. Aenean commodo ligula eget dolor. Aenean massaet magnis dis parturient montes, ridiculus.</a:t>
            </a:r>
            <a:endParaRPr lang="en-D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A8B39-AB8A-D4AE-56C3-08FD4B7CD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Alarmstufe </a:t>
            </a:r>
            <a:r>
              <a:rPr lang="en-GB" dirty="0">
                <a:solidFill>
                  <a:srgbClr val="E9393D"/>
                </a:solidFill>
              </a:rPr>
              <a:t>ROT</a:t>
            </a:r>
            <a:r>
              <a:rPr lang="en-GB" dirty="0"/>
              <a:t>: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877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2732B8-C9C0-5377-D028-E1C7F8C1C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Lorem ipsum dolor sit amet, cons ecte </a:t>
            </a:r>
            <a:r>
              <a:rPr lang="en-GB" dirty="0" err="1"/>
              <a:t>tueradipiscing</a:t>
            </a:r>
            <a:r>
              <a:rPr lang="en-GB" dirty="0"/>
              <a:t> elit. Aenean commodo ligula eget dolor.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9771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197</Words>
  <Application>Microsoft Macintosh PowerPoint</Application>
  <PresentationFormat>Custom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Krahn</dc:creator>
  <cp:lastModifiedBy>Rob Smale</cp:lastModifiedBy>
  <cp:revision>17</cp:revision>
  <dcterms:created xsi:type="dcterms:W3CDTF">2021-08-30T10:20:29Z</dcterms:created>
  <dcterms:modified xsi:type="dcterms:W3CDTF">2022-08-26T08:33:25Z</dcterms:modified>
</cp:coreProperties>
</file>