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66" r:id="rId2"/>
    <p:sldId id="267" r:id="rId3"/>
    <p:sldId id="268" r:id="rId4"/>
  </p:sldIdLst>
  <p:sldSz cx="13003213" cy="6162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95" userDrawn="1">
          <p15:clr>
            <a:srgbClr val="A4A3A4"/>
          </p15:clr>
        </p15:guide>
        <p15:guide id="2" orient="horz" pos="1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168" y="264"/>
      </p:cViewPr>
      <p:guideLst>
        <p:guide pos="4095"/>
        <p:guide orient="horz" pos="1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1E04-B173-F043-84A8-835FF6DF15AB}" type="datetimeFigureOut">
              <a:rPr lang="en-DE" smtClean="0"/>
              <a:t>26.08.22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1143000"/>
            <a:ext cx="6508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D4343-FFF9-2943-93CD-75FB1AF3C05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858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1CC1814F-40BA-4BFB-DFB2-2EEE3CCAF7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3003213" cy="6162675"/>
          </a:xfrm>
          <a:prstGeom prst="rect">
            <a:avLst/>
          </a:prstGeom>
          <a:pattFill prst="wdDnDiag">
            <a:fgClr>
              <a:srgbClr val="79BFA5"/>
            </a:fgClr>
            <a:bgClr>
              <a:srgbClr val="51806E"/>
            </a:bgClr>
          </a:pattFill>
        </p:spPr>
        <p:txBody>
          <a:bodyPr vert="horz" lIns="0" tIns="0" rIns="0" bIns="0" rtlCol="0" anchor="t">
            <a:normAutofit/>
          </a:bodyPr>
          <a:lstStyle>
            <a:lvl1pPr marL="0" indent="0" algn="ctr">
              <a:buNone/>
              <a:defRPr lang="de-DE" sz="100" dirty="0"/>
            </a:lvl1pPr>
          </a:lstStyle>
          <a:p>
            <a:pPr lvl="0" algn="ctr"/>
            <a:endParaRPr lang="de-DE" dirty="0"/>
          </a:p>
          <a:p>
            <a:pPr lvl="0" algn="ctr"/>
            <a:endParaRPr lang="de-DE" dirty="0"/>
          </a:p>
          <a:p>
            <a:pPr lvl="0" algn="ctr"/>
            <a:endParaRPr lang="de-DE" dirty="0"/>
          </a:p>
          <a:p>
            <a:pPr lvl="0" algn="ctr"/>
            <a:endParaRPr lang="de-DE" dirty="0"/>
          </a:p>
          <a:p>
            <a:pPr lvl="0" algn="ctr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124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28106"/>
            <a:ext cx="11215271" cy="119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640527"/>
            <a:ext cx="11215271" cy="391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5711887"/>
            <a:ext cx="2925723" cy="32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63A8-B562-724A-B419-CC080FBC433F}" type="datetimeFigureOut">
              <a:rPr lang="en-DE" smtClean="0"/>
              <a:t>26.08.22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5711887"/>
            <a:ext cx="4388584" cy="32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5711887"/>
            <a:ext cx="2925723" cy="32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086B-D4D5-7848-A552-673D404998C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52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821680" rtl="0" eaLnBrk="1" latinLnBrk="0" hangingPunct="1">
        <a:lnSpc>
          <a:spcPct val="90000"/>
        </a:lnSpc>
        <a:spcBef>
          <a:spcPct val="0"/>
        </a:spcBef>
        <a:buNone/>
        <a:defRPr sz="3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420" indent="-205420" algn="l" defTabSz="821680" rtl="0" eaLnBrk="1" latinLnBrk="0" hangingPunct="1">
        <a:lnSpc>
          <a:spcPct val="90000"/>
        </a:lnSpc>
        <a:spcBef>
          <a:spcPts val="899"/>
        </a:spcBef>
        <a:buFont typeface="Arial" panose="020B0604020202020204" pitchFamily="34" charset="0"/>
        <a:buChar char="•"/>
        <a:defRPr sz="2516" kern="1200">
          <a:solidFill>
            <a:schemeClr val="tx1"/>
          </a:solidFill>
          <a:latin typeface="+mn-lt"/>
          <a:ea typeface="+mn-ea"/>
          <a:cs typeface="+mn-cs"/>
        </a:defRPr>
      </a:lvl1pPr>
      <a:lvl2pPr marL="61626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2157" kern="1200">
          <a:solidFill>
            <a:schemeClr val="tx1"/>
          </a:solidFill>
          <a:latin typeface="+mn-lt"/>
          <a:ea typeface="+mn-ea"/>
          <a:cs typeface="+mn-cs"/>
        </a:defRPr>
      </a:lvl2pPr>
      <a:lvl3pPr marL="102710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43794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4pPr>
      <a:lvl5pPr marL="184878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5pPr>
      <a:lvl6pPr marL="2259620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6pPr>
      <a:lvl7pPr marL="2670459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7pPr>
      <a:lvl8pPr marL="3081299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3492139" indent="-205420" algn="l" defTabSz="821680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1pPr>
      <a:lvl2pPr marL="41084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2pPr>
      <a:lvl3pPr marL="82168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3pPr>
      <a:lvl4pPr marL="123252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4pPr>
      <a:lvl5pPr marL="164336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5pPr>
      <a:lvl6pPr marL="205420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6pPr>
      <a:lvl7pPr marL="2465040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7pPr>
      <a:lvl8pPr marL="2875879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3286719" algn="l" defTabSz="821680" rtl="0" eaLnBrk="1" latinLnBrk="0" hangingPunct="1">
        <a:defRPr sz="16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016C89-6B01-A0E0-6046-3A6A14C186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EEEB22-6416-4AEE-162C-79F85CB6F132}"/>
              </a:ext>
            </a:extLst>
          </p:cNvPr>
          <p:cNvGrpSpPr/>
          <p:nvPr/>
        </p:nvGrpSpPr>
        <p:grpSpPr>
          <a:xfrm>
            <a:off x="408262" y="359277"/>
            <a:ext cx="4516608" cy="5444121"/>
            <a:chOff x="569626" y="22378"/>
            <a:chExt cx="6112527" cy="73677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DA634B-CFC4-392D-E10C-9A785479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50" y="22378"/>
              <a:ext cx="4353167" cy="143736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22D55E-ADFD-29E2-69DD-04D21C991FDF}"/>
                </a:ext>
              </a:extLst>
            </p:cNvPr>
            <p:cNvGrpSpPr/>
            <p:nvPr/>
          </p:nvGrpSpPr>
          <p:grpSpPr>
            <a:xfrm>
              <a:off x="569626" y="5533292"/>
              <a:ext cx="6112527" cy="1856859"/>
              <a:chOff x="569626" y="5533292"/>
              <a:chExt cx="6112527" cy="185685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A2A05F3-8BFD-7D26-3F40-8AD494AE3931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screen">
                <a:alphaModFix amt="9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626" y="5533292"/>
                <a:ext cx="6112527" cy="1856859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B3592D8-F98D-1769-FA86-628DDC9F78A7}"/>
                  </a:ext>
                </a:extLst>
              </p:cNvPr>
              <p:cNvGrpSpPr/>
              <p:nvPr/>
            </p:nvGrpSpPr>
            <p:grpSpPr>
              <a:xfrm>
                <a:off x="569626" y="5533292"/>
                <a:ext cx="6112527" cy="1856859"/>
                <a:chOff x="434714" y="196793"/>
                <a:chExt cx="6112527" cy="1856859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1A40EB-EC2D-5B6B-FFA2-D734B5CB7370}"/>
                    </a:ext>
                  </a:extLst>
                </p:cNvPr>
                <p:cNvSpPr/>
                <p:nvPr/>
              </p:nvSpPr>
              <p:spPr>
                <a:xfrm>
                  <a:off x="434714" y="196793"/>
                  <a:ext cx="6112527" cy="1856859"/>
                </a:xfrm>
                <a:prstGeom prst="rect">
                  <a:avLst/>
                </a:prstGeom>
                <a:solidFill>
                  <a:srgbClr val="079886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4CC364C-F561-7BF4-71F2-F21AB212D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24" y="577845"/>
                  <a:ext cx="5189507" cy="1094755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66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picture containing person, child, cooking&#10;&#10;Description automatically generated">
            <a:extLst>
              <a:ext uri="{FF2B5EF4-FFF2-40B4-BE49-F238E27FC236}">
                <a16:creationId xmlns:a16="http://schemas.microsoft.com/office/drawing/2014/main" id="{993E8632-EA6B-6BBC-25DA-4007191FB6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3213" cy="6162675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EEEB22-6416-4AEE-162C-79F85CB6F132}"/>
              </a:ext>
            </a:extLst>
          </p:cNvPr>
          <p:cNvGrpSpPr/>
          <p:nvPr/>
        </p:nvGrpSpPr>
        <p:grpSpPr>
          <a:xfrm>
            <a:off x="408262" y="359277"/>
            <a:ext cx="4516608" cy="5444121"/>
            <a:chOff x="569626" y="22378"/>
            <a:chExt cx="6112527" cy="73677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DA634B-CFC4-392D-E10C-9A785479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50" y="22378"/>
              <a:ext cx="4353167" cy="143736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22D55E-ADFD-29E2-69DD-04D21C991FDF}"/>
                </a:ext>
              </a:extLst>
            </p:cNvPr>
            <p:cNvGrpSpPr/>
            <p:nvPr/>
          </p:nvGrpSpPr>
          <p:grpSpPr>
            <a:xfrm>
              <a:off x="569626" y="5533292"/>
              <a:ext cx="6112527" cy="1856859"/>
              <a:chOff x="569626" y="5533292"/>
              <a:chExt cx="6112527" cy="185685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A2A05F3-8BFD-7D26-3F40-8AD494AE3931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 cstate="screen">
                <a:alphaModFix amt="9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626" y="5533292"/>
                <a:ext cx="6112527" cy="1856859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B3592D8-F98D-1769-FA86-628DDC9F78A7}"/>
                  </a:ext>
                </a:extLst>
              </p:cNvPr>
              <p:cNvGrpSpPr/>
              <p:nvPr/>
            </p:nvGrpSpPr>
            <p:grpSpPr>
              <a:xfrm>
                <a:off x="569626" y="5533292"/>
                <a:ext cx="6112527" cy="1856859"/>
                <a:chOff x="434714" y="196793"/>
                <a:chExt cx="6112527" cy="1856859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1A40EB-EC2D-5B6B-FFA2-D734B5CB7370}"/>
                    </a:ext>
                  </a:extLst>
                </p:cNvPr>
                <p:cNvSpPr/>
                <p:nvPr/>
              </p:nvSpPr>
              <p:spPr>
                <a:xfrm>
                  <a:off x="434714" y="196793"/>
                  <a:ext cx="6112527" cy="1856859"/>
                </a:xfrm>
                <a:prstGeom prst="rect">
                  <a:avLst/>
                </a:prstGeom>
                <a:solidFill>
                  <a:srgbClr val="079886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4CC364C-F561-7BF4-71F2-F21AB212D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24" y="577845"/>
                  <a:ext cx="5189507" cy="1094755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6937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2" descr="A picture containing blur, crosswalk, car&#10;&#10;Description automatically generated">
            <a:extLst>
              <a:ext uri="{FF2B5EF4-FFF2-40B4-BE49-F238E27FC236}">
                <a16:creationId xmlns:a16="http://schemas.microsoft.com/office/drawing/2014/main" id="{F856E597-A00E-380C-4C54-D4F4D30F52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3213" cy="6162675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EEEB22-6416-4AEE-162C-79F85CB6F132}"/>
              </a:ext>
            </a:extLst>
          </p:cNvPr>
          <p:cNvGrpSpPr/>
          <p:nvPr/>
        </p:nvGrpSpPr>
        <p:grpSpPr>
          <a:xfrm>
            <a:off x="408262" y="359277"/>
            <a:ext cx="4516608" cy="5444121"/>
            <a:chOff x="569626" y="22378"/>
            <a:chExt cx="6112527" cy="73677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DA634B-CFC4-392D-E10C-9A785479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450" y="22378"/>
              <a:ext cx="4353167" cy="143736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22D55E-ADFD-29E2-69DD-04D21C991FDF}"/>
                </a:ext>
              </a:extLst>
            </p:cNvPr>
            <p:cNvGrpSpPr/>
            <p:nvPr/>
          </p:nvGrpSpPr>
          <p:grpSpPr>
            <a:xfrm>
              <a:off x="569626" y="5533292"/>
              <a:ext cx="6112527" cy="1856859"/>
              <a:chOff x="569626" y="5533292"/>
              <a:chExt cx="6112527" cy="185685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A2A05F3-8BFD-7D26-3F40-8AD494AE3931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 cstate="screen">
                <a:alphaModFix amt="9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626" y="5533292"/>
                <a:ext cx="6112527" cy="1856859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B3592D8-F98D-1769-FA86-628DDC9F78A7}"/>
                  </a:ext>
                </a:extLst>
              </p:cNvPr>
              <p:cNvGrpSpPr/>
              <p:nvPr/>
            </p:nvGrpSpPr>
            <p:grpSpPr>
              <a:xfrm>
                <a:off x="569626" y="5533292"/>
                <a:ext cx="6112527" cy="1856859"/>
                <a:chOff x="434714" y="196793"/>
                <a:chExt cx="6112527" cy="1856859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1A40EB-EC2D-5B6B-FFA2-D734B5CB7370}"/>
                    </a:ext>
                  </a:extLst>
                </p:cNvPr>
                <p:cNvSpPr/>
                <p:nvPr/>
              </p:nvSpPr>
              <p:spPr>
                <a:xfrm>
                  <a:off x="434714" y="196793"/>
                  <a:ext cx="6112527" cy="1856859"/>
                </a:xfrm>
                <a:prstGeom prst="rect">
                  <a:avLst/>
                </a:prstGeom>
                <a:solidFill>
                  <a:srgbClr val="079886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4CC364C-F561-7BF4-71F2-F21AB212D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24" y="577845"/>
                  <a:ext cx="5189507" cy="1094755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0726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Krahn</dc:creator>
  <cp:lastModifiedBy>Rob Smale</cp:lastModifiedBy>
  <cp:revision>19</cp:revision>
  <dcterms:created xsi:type="dcterms:W3CDTF">2021-08-30T10:20:29Z</dcterms:created>
  <dcterms:modified xsi:type="dcterms:W3CDTF">2022-08-26T08:14:25Z</dcterms:modified>
</cp:coreProperties>
</file>